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8" autoAdjust="0"/>
  </p:normalViewPr>
  <p:slideViewPr>
    <p:cSldViewPr>
      <p:cViewPr>
        <p:scale>
          <a:sx n="110" d="100"/>
          <a:sy n="110" d="100"/>
        </p:scale>
        <p:origin x="-2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2D111-2708-41F3-A469-3423811B9EB6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0C4B5-1B64-4A43-A7A1-06FDED356BA3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0C4B5-1B64-4A43-A7A1-06FDED356BA3}" type="slidenum">
              <a:rPr lang="de-AT" smtClean="0"/>
              <a:t>1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B9FB5-9C36-427E-A7BF-85C38875B47A}" type="datetimeFigureOut">
              <a:rPr lang="de-AT" smtClean="0"/>
              <a:t>30.11.2015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F1B3-832A-450C-AD83-3BADE557FC27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2276872"/>
            <a:ext cx="3313802" cy="1224136"/>
          </a:xfrm>
          <a:prstGeom prst="rect">
            <a:avLst/>
          </a:prstGeom>
          <a:noFill/>
        </p:spPr>
      </p:pic>
      <p:sp>
        <p:nvSpPr>
          <p:cNvPr id="5" name="Textfeld 134"/>
          <p:cNvSpPr txBox="1">
            <a:spLocks noChangeArrowheads="1"/>
          </p:cNvSpPr>
          <p:nvPr/>
        </p:nvSpPr>
        <p:spPr bwMode="auto">
          <a:xfrm>
            <a:off x="3347864" y="2276872"/>
            <a:ext cx="4608512" cy="122413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dirty="0">
                <a:solidFill>
                  <a:srgbClr val="0F5B09"/>
                </a:solidFill>
                <a:latin typeface="Hobo Std" pitchFamily="34" charset="0"/>
              </a:rPr>
              <a:t>Unser besonderes Service für Sie: </a:t>
            </a:r>
          </a:p>
          <a:p>
            <a:pPr>
              <a:defRPr/>
            </a:pPr>
            <a:r>
              <a:rPr lang="de-AT" dirty="0">
                <a:solidFill>
                  <a:srgbClr val="0F5B09"/>
                </a:solidFill>
                <a:latin typeface="Hobo Std" pitchFamily="34" charset="0"/>
              </a:rPr>
              <a:t>Täglich und rund um die Uhr erreichbar</a:t>
            </a:r>
          </a:p>
          <a:p>
            <a:pPr algn="r">
              <a:defRPr/>
            </a:pPr>
            <a:r>
              <a:rPr lang="de-AT" dirty="0">
                <a:solidFill>
                  <a:srgbClr val="C00000"/>
                </a:solidFill>
                <a:latin typeface="Hobo Std" pitchFamily="34" charset="0"/>
              </a:rPr>
              <a:t>     +43 (0) 3464 / 2201</a:t>
            </a:r>
          </a:p>
          <a:p>
            <a:pPr algn="r">
              <a:defRPr/>
            </a:pPr>
            <a:r>
              <a:rPr lang="de-AT" dirty="0">
                <a:solidFill>
                  <a:srgbClr val="C00000"/>
                </a:solidFill>
                <a:latin typeface="Hobo Std" pitchFamily="34" charset="0"/>
              </a:rPr>
              <a:t>Zustellung: flexibel - schnell - persönlich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3501008"/>
            <a:ext cx="1033264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0" y="2276872"/>
            <a:ext cx="1033264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H="1">
            <a:off x="0" y="2276872"/>
            <a:ext cx="8384" cy="122413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H="1">
            <a:off x="10332640" y="2276872"/>
            <a:ext cx="8384" cy="122413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web0042.wifiblogs.at/wp-content/uploads/2015/11/Draxler-Fuhrpark-1024x683.jpg"/>
          <p:cNvPicPr>
            <a:picLocks noChangeAspect="1" noChangeArrowheads="1"/>
          </p:cNvPicPr>
          <p:nvPr/>
        </p:nvPicPr>
        <p:blipFill>
          <a:blip r:embed="rId4" cstate="print"/>
          <a:srcRect l="12584" t="37736" r="14424" b="5660"/>
          <a:stretch>
            <a:fillRect/>
          </a:stretch>
        </p:blipFill>
        <p:spPr bwMode="auto">
          <a:xfrm>
            <a:off x="7955868" y="2276872"/>
            <a:ext cx="2376264" cy="1229102"/>
          </a:xfrm>
          <a:prstGeom prst="rect">
            <a:avLst/>
          </a:prstGeom>
          <a:noFill/>
        </p:spPr>
      </p:pic>
      <p:cxnSp>
        <p:nvCxnSpPr>
          <p:cNvPr id="20" name="Gerade Verbindung 19"/>
          <p:cNvCxnSpPr/>
          <p:nvPr/>
        </p:nvCxnSpPr>
        <p:spPr>
          <a:xfrm>
            <a:off x="3347864" y="2276872"/>
            <a:ext cx="0" cy="1224136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Angela Watzenig</dc:creator>
  <cp:lastModifiedBy>Angela Watzenig</cp:lastModifiedBy>
  <cp:revision>2</cp:revision>
  <dcterms:created xsi:type="dcterms:W3CDTF">2015-11-29T23:02:30Z</dcterms:created>
  <dcterms:modified xsi:type="dcterms:W3CDTF">2015-11-29T23:16:47Z</dcterms:modified>
</cp:coreProperties>
</file>